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7" r:id="rId2"/>
    <p:sldId id="364" r:id="rId3"/>
    <p:sldId id="258" r:id="rId4"/>
    <p:sldId id="260" r:id="rId5"/>
    <p:sldId id="366" r:id="rId6"/>
    <p:sldId id="362" r:id="rId7"/>
    <p:sldId id="2076137123" r:id="rId8"/>
    <p:sldId id="2076137120" r:id="rId9"/>
    <p:sldId id="2076137122" r:id="rId10"/>
    <p:sldId id="2076137121" r:id="rId11"/>
    <p:sldId id="4963" r:id="rId12"/>
    <p:sldId id="4981" r:id="rId13"/>
    <p:sldId id="4977" r:id="rId14"/>
    <p:sldId id="367" r:id="rId15"/>
    <p:sldId id="4982" r:id="rId16"/>
    <p:sldId id="369" r:id="rId17"/>
    <p:sldId id="370" r:id="rId18"/>
    <p:sldId id="2076137124" r:id="rId19"/>
    <p:sldId id="368" r:id="rId20"/>
    <p:sldId id="380" r:id="rId21"/>
    <p:sldId id="376" r:id="rId22"/>
    <p:sldId id="4983" r:id="rId23"/>
    <p:sldId id="4987" r:id="rId24"/>
    <p:sldId id="4986" r:id="rId25"/>
    <p:sldId id="484" r:id="rId26"/>
    <p:sldId id="485" r:id="rId27"/>
    <p:sldId id="4988" r:id="rId28"/>
    <p:sldId id="4993" r:id="rId29"/>
    <p:sldId id="4989" r:id="rId30"/>
    <p:sldId id="4994" r:id="rId31"/>
    <p:sldId id="4990" r:id="rId32"/>
    <p:sldId id="4991" r:id="rId33"/>
    <p:sldId id="4992" r:id="rId34"/>
    <p:sldId id="4995" r:id="rId35"/>
    <p:sldId id="4996" r:id="rId36"/>
    <p:sldId id="4997" r:id="rId37"/>
    <p:sldId id="4998" r:id="rId38"/>
    <p:sldId id="4999" r:id="rId39"/>
    <p:sldId id="5000" r:id="rId40"/>
    <p:sldId id="5001" r:id="rId41"/>
    <p:sldId id="360" r:id="rId42"/>
    <p:sldId id="359" r:id="rId43"/>
    <p:sldId id="346" r:id="rId44"/>
    <p:sldId id="347" r:id="rId45"/>
    <p:sldId id="352" r:id="rId46"/>
    <p:sldId id="361" r:id="rId47"/>
    <p:sldId id="365" r:id="rId48"/>
    <p:sldId id="351" r:id="rId49"/>
    <p:sldId id="348" r:id="rId50"/>
    <p:sldId id="349" r:id="rId51"/>
    <p:sldId id="355" r:id="rId52"/>
    <p:sldId id="354" r:id="rId53"/>
    <p:sldId id="356" r:id="rId54"/>
    <p:sldId id="4965" r:id="rId55"/>
    <p:sldId id="4968" r:id="rId56"/>
    <p:sldId id="4973" r:id="rId57"/>
    <p:sldId id="4974" r:id="rId58"/>
    <p:sldId id="4975" r:id="rId59"/>
    <p:sldId id="4976" r:id="rId60"/>
    <p:sldId id="4969" r:id="rId61"/>
    <p:sldId id="4970" r:id="rId62"/>
    <p:sldId id="363" r:id="rId63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1C3EA2-A2D1-4DE3-92EB-C607234DBAA4}">
          <p14:sldIdLst>
            <p14:sldId id="257"/>
            <p14:sldId id="364"/>
            <p14:sldId id="258"/>
            <p14:sldId id="260"/>
            <p14:sldId id="366"/>
            <p14:sldId id="362"/>
            <p14:sldId id="2076137123"/>
            <p14:sldId id="2076137120"/>
            <p14:sldId id="2076137122"/>
            <p14:sldId id="2076137121"/>
            <p14:sldId id="4963"/>
          </p14:sldIdLst>
        </p14:section>
        <p14:section name="Day 1" id="{94E4BC8D-4C6B-497C-AF0B-DB8F23016922}">
          <p14:sldIdLst>
            <p14:sldId id="4981"/>
            <p14:sldId id="4977"/>
            <p14:sldId id="367"/>
            <p14:sldId id="4982"/>
            <p14:sldId id="369"/>
            <p14:sldId id="370"/>
            <p14:sldId id="2076137124"/>
            <p14:sldId id="368"/>
            <p14:sldId id="380"/>
            <p14:sldId id="376"/>
            <p14:sldId id="4983"/>
            <p14:sldId id="4987"/>
            <p14:sldId id="4986"/>
            <p14:sldId id="484"/>
            <p14:sldId id="485"/>
            <p14:sldId id="4988"/>
          </p14:sldIdLst>
        </p14:section>
        <p14:section name="Day 2" id="{317F7FAE-0188-4DFF-B682-3D22C5E0868F}">
          <p14:sldIdLst>
            <p14:sldId id="4993"/>
            <p14:sldId id="4989"/>
            <p14:sldId id="4994"/>
            <p14:sldId id="4990"/>
            <p14:sldId id="4991"/>
            <p14:sldId id="4992"/>
            <p14:sldId id="4995"/>
            <p14:sldId id="4996"/>
            <p14:sldId id="4997"/>
            <p14:sldId id="4998"/>
            <p14:sldId id="4999"/>
            <p14:sldId id="5000"/>
            <p14:sldId id="5001"/>
          </p14:sldIdLst>
        </p14:section>
        <p14:section name="Outro" id="{9FA6AB8F-9B19-476D-8E5C-7C707F6C0926}">
          <p14:sldIdLst>
            <p14:sldId id="360"/>
            <p14:sldId id="359"/>
            <p14:sldId id="346"/>
            <p14:sldId id="347"/>
            <p14:sldId id="352"/>
            <p14:sldId id="361"/>
            <p14:sldId id="365"/>
            <p14:sldId id="351"/>
            <p14:sldId id="348"/>
            <p14:sldId id="349"/>
            <p14:sldId id="355"/>
            <p14:sldId id="354"/>
            <p14:sldId id="356"/>
            <p14:sldId id="4965"/>
            <p14:sldId id="4968"/>
            <p14:sldId id="4973"/>
            <p14:sldId id="4974"/>
            <p14:sldId id="4975"/>
            <p14:sldId id="4976"/>
            <p14:sldId id="4969"/>
            <p14:sldId id="497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123" d="100"/>
          <a:sy n="123" d="100"/>
        </p:scale>
        <p:origin x="108" y="5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53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84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98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72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32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11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32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37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03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4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2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46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04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3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67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61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78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517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45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095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77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73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01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100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537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9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95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4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59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7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4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93121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4995" y="7145"/>
            <a:ext cx="528990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AZ-104: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2801" y="3191517"/>
            <a:ext cx="4975395" cy="1314450"/>
          </a:xfrm>
        </p:spPr>
        <p:txBody>
          <a:bodyPr/>
          <a:lstStyle/>
          <a:p>
            <a:r>
              <a:rPr lang="en-US" dirty="0"/>
              <a:t>Tim Warner</a:t>
            </a:r>
          </a:p>
          <a:p>
            <a:r>
              <a:rPr lang="en-US" dirty="0"/>
              <a:t>      @TechTrainerTim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7BC79-6139-46E3-80C6-ED2D4594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484" y="1293721"/>
            <a:ext cx="1856975" cy="185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8EE393-7256-4A4E-A8FE-8A28AA5BF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940" y="3597111"/>
            <a:ext cx="667986" cy="6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6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57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Administrator 2020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61642-A5D7-4753-9FD6-0107EABE6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398" y="1853353"/>
            <a:ext cx="1469855" cy="1469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05A935-1BD8-4DDD-A502-6B6A055BE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285" y="890797"/>
            <a:ext cx="5771429" cy="3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43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Governance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13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6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637614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2042902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35481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33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53372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371194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873" y="1530463"/>
            <a:ext cx="3976366" cy="2738732"/>
          </a:xfrm>
        </p:spPr>
        <p:txBody>
          <a:bodyPr/>
          <a:lstStyle/>
          <a:p>
            <a:r>
              <a:rPr lang="en-US" dirty="0"/>
              <a:t>MCT since 1997</a:t>
            </a:r>
          </a:p>
          <a:p>
            <a:r>
              <a:rPr lang="en-US" dirty="0"/>
              <a:t>MVP since 2017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Az Admin 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B2DA1-A237-4CBD-A2F9-F59360D9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745" y="1202384"/>
            <a:ext cx="3563054" cy="273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43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6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5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4238496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31" y="905526"/>
            <a:ext cx="4123739" cy="35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02" y="989581"/>
            <a:ext cx="5184798" cy="34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065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158965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1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26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 / Load Balancer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994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Identity and Governance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369428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3074" name="Picture 2" descr="imageURLroute">
            <a:extLst>
              <a:ext uri="{FF2B5EF4-FFF2-40B4-BE49-F238E27FC236}">
                <a16:creationId xmlns:a16="http://schemas.microsoft.com/office/drawing/2014/main" id="{2552B83C-D69D-4E03-9A59-A532B03F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82" y="649826"/>
            <a:ext cx="6566836" cy="40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86F848-0556-4E17-879C-6D6B3FD8396C}"/>
              </a:ext>
            </a:extLst>
          </p:cNvPr>
          <p:cNvSpPr/>
          <p:nvPr/>
        </p:nvSpPr>
        <p:spPr>
          <a:xfrm>
            <a:off x="3715352" y="3888606"/>
            <a:ext cx="1126155" cy="4042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3601641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 Components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F41981A-D039-4F7C-AA39-B4410DE6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21" y="647700"/>
            <a:ext cx="4782957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742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37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41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F333D50D-6542-4B6A-8B1E-C44BBEEB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655435"/>
            <a:ext cx="8470900" cy="40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362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and Recovery</a:t>
            </a:r>
          </a:p>
        </p:txBody>
      </p:sp>
    </p:spTree>
    <p:extLst>
      <p:ext uri="{BB962C8B-B14F-4D97-AF65-F5344CB8AC3E}">
        <p14:creationId xmlns:p14="http://schemas.microsoft.com/office/powerpoint/2010/main" val="1307853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Restore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1A52A-BC43-46DA-B8D2-CF7744A4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03"/>
            <a:ext cx="9144000" cy="23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18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(ASR)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Nub8-Disaster recovery as a service DRaaS with Azure">
            <a:extLst>
              <a:ext uri="{FF2B5EF4-FFF2-40B4-BE49-F238E27FC236}">
                <a16:creationId xmlns:a16="http://schemas.microsoft.com/office/drawing/2014/main" id="{D477AFAB-CF7C-4C21-BC21-A6CCA418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43" y="560553"/>
            <a:ext cx="6310313" cy="44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863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884946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AAA08-7ABC-4C9C-9910-E4787E0E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23" y="666749"/>
            <a:ext cx="7293754" cy="40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12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Networking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Backup and Recovery</a:t>
            </a:r>
          </a:p>
          <a:p>
            <a:r>
              <a:rPr lang="en-US" dirty="0"/>
              <a:t>Exam AZ-104 Strategy</a:t>
            </a:r>
          </a:p>
        </p:txBody>
      </p:sp>
    </p:spTree>
    <p:extLst>
      <p:ext uri="{BB962C8B-B14F-4D97-AF65-F5344CB8AC3E}">
        <p14:creationId xmlns:p14="http://schemas.microsoft.com/office/powerpoint/2010/main" val="170748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E7F54-135C-4594-A8CC-4CAB202E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" y="623615"/>
            <a:ext cx="899285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27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5-minute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20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my audio drops out, you'll see…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C6C286-F337-4F70-8EBC-85CB8942D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45" y="683320"/>
            <a:ext cx="5723310" cy="442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33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82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6426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2017</TotalTime>
  <Words>530</Words>
  <Application>Microsoft Office PowerPoint</Application>
  <PresentationFormat>On-screen Show (16:9)</PresentationFormat>
  <Paragraphs>194</Paragraphs>
  <Slides>62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Courier New</vt:lpstr>
      <vt:lpstr>Gotham Light</vt:lpstr>
      <vt:lpstr>Gotham Medium</vt:lpstr>
      <vt:lpstr>Times New Roman</vt:lpstr>
      <vt:lpstr>Standard_LiveLessons_2017</vt:lpstr>
      <vt:lpstr>Exam AZ-104: Microsoft Azure Administrator Crash Course</vt:lpstr>
      <vt:lpstr>Tim Warner</vt:lpstr>
      <vt:lpstr>Day 1 of 2 Agenda</vt:lpstr>
      <vt:lpstr>Day 2 of 2 Agenda</vt:lpstr>
      <vt:lpstr>A Different Kind of Training</vt:lpstr>
      <vt:lpstr>Course Materials</vt:lpstr>
      <vt:lpstr>If my audio drops out, you'll see…</vt:lpstr>
      <vt:lpstr>Session Recordings</vt:lpstr>
      <vt:lpstr>Session Recordings</vt:lpstr>
      <vt:lpstr>Session Recordings</vt:lpstr>
      <vt:lpstr>Azure Administrator 2020 Changes</vt:lpstr>
      <vt:lpstr>Identity and Governance </vt:lpstr>
      <vt:lpstr>Azure Subscriptions</vt:lpstr>
      <vt:lpstr>Azure Management Scopes</vt:lpstr>
      <vt:lpstr>Storage</vt:lpstr>
      <vt:lpstr>Storage Account Replication</vt:lpstr>
      <vt:lpstr>Storage Account Replication</vt:lpstr>
      <vt:lpstr>Storage Account Replication</vt:lpstr>
      <vt:lpstr>Shared Access Signature (SAS)</vt:lpstr>
      <vt:lpstr>Azure File Sync</vt:lpstr>
      <vt:lpstr>Service Endpoints</vt:lpstr>
      <vt:lpstr>Compute</vt:lpstr>
      <vt:lpstr>Availability Zone</vt:lpstr>
      <vt:lpstr>Availability Set</vt:lpstr>
      <vt:lpstr>Azure App Service</vt:lpstr>
      <vt:lpstr>Running Containers in Azure</vt:lpstr>
      <vt:lpstr>Docker Lifecycle</vt:lpstr>
      <vt:lpstr>Networking </vt:lpstr>
      <vt:lpstr>Virtual Networks / Load Balancer</vt:lpstr>
      <vt:lpstr>Application Gateway</vt:lpstr>
      <vt:lpstr>Application Gateway Components</vt:lpstr>
      <vt:lpstr>VNet Peering</vt:lpstr>
      <vt:lpstr>Hybrid Cloud with Hub/Spoke</vt:lpstr>
      <vt:lpstr>ExpressRoute</vt:lpstr>
      <vt:lpstr>Backup and Recovery</vt:lpstr>
      <vt:lpstr>Instant Restore</vt:lpstr>
      <vt:lpstr>Azure Site Recovery (ASR)</vt:lpstr>
      <vt:lpstr>Monitoring</vt:lpstr>
      <vt:lpstr>Azure Monitor</vt:lpstr>
      <vt:lpstr>Azure Log Analytics</vt:lpstr>
      <vt:lpstr>Microsoft Role-Based Certifications</vt:lpstr>
      <vt:lpstr>Tim's Cert Study Pyramid</vt:lpstr>
      <vt:lpstr>Exam AZ-104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151</cp:revision>
  <cp:lastPrinted>2020-03-03T17:03:58Z</cp:lastPrinted>
  <dcterms:created xsi:type="dcterms:W3CDTF">2015-09-28T19:52:00Z</dcterms:created>
  <dcterms:modified xsi:type="dcterms:W3CDTF">2020-11-09T15:45:50Z</dcterms:modified>
</cp:coreProperties>
</file>